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86EB-7AA0-4245-91CD-CA84E6B46B67}" type="datetimeFigureOut">
              <a:rPr lang="sl-SI" smtClean="0"/>
              <a:pPr/>
              <a:t>15.6.2009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8874-AA1A-4AD4-9335-978854A74D2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86EB-7AA0-4245-91CD-CA84E6B46B67}" type="datetimeFigureOut">
              <a:rPr lang="sl-SI" smtClean="0"/>
              <a:pPr/>
              <a:t>15.6.2009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8874-AA1A-4AD4-9335-978854A74D2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86EB-7AA0-4245-91CD-CA84E6B46B67}" type="datetimeFigureOut">
              <a:rPr lang="sl-SI" smtClean="0"/>
              <a:pPr/>
              <a:t>15.6.2009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8874-AA1A-4AD4-9335-978854A74D2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86EB-7AA0-4245-91CD-CA84E6B46B67}" type="datetimeFigureOut">
              <a:rPr lang="sl-SI" smtClean="0"/>
              <a:pPr/>
              <a:t>15.6.2009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8874-AA1A-4AD4-9335-978854A74D2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86EB-7AA0-4245-91CD-CA84E6B46B67}" type="datetimeFigureOut">
              <a:rPr lang="sl-SI" smtClean="0"/>
              <a:pPr/>
              <a:t>15.6.2009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8874-AA1A-4AD4-9335-978854A74D2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86EB-7AA0-4245-91CD-CA84E6B46B67}" type="datetimeFigureOut">
              <a:rPr lang="sl-SI" smtClean="0"/>
              <a:pPr/>
              <a:t>15.6.2009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8874-AA1A-4AD4-9335-978854A74D2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86EB-7AA0-4245-91CD-CA84E6B46B67}" type="datetimeFigureOut">
              <a:rPr lang="sl-SI" smtClean="0"/>
              <a:pPr/>
              <a:t>15.6.2009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8874-AA1A-4AD4-9335-978854A74D2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86EB-7AA0-4245-91CD-CA84E6B46B67}" type="datetimeFigureOut">
              <a:rPr lang="sl-SI" smtClean="0"/>
              <a:pPr/>
              <a:t>15.6.2009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8874-AA1A-4AD4-9335-978854A74D2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86EB-7AA0-4245-91CD-CA84E6B46B67}" type="datetimeFigureOut">
              <a:rPr lang="sl-SI" smtClean="0"/>
              <a:pPr/>
              <a:t>15.6.2009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8874-AA1A-4AD4-9335-978854A74D2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86EB-7AA0-4245-91CD-CA84E6B46B67}" type="datetimeFigureOut">
              <a:rPr lang="sl-SI" smtClean="0"/>
              <a:pPr/>
              <a:t>15.6.2009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8874-AA1A-4AD4-9335-978854A74D2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86EB-7AA0-4245-91CD-CA84E6B46B67}" type="datetimeFigureOut">
              <a:rPr lang="sl-SI" smtClean="0"/>
              <a:pPr/>
              <a:t>15.6.2009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8874-AA1A-4AD4-9335-978854A74D2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F86EB-7AA0-4245-91CD-CA84E6B46B67}" type="datetimeFigureOut">
              <a:rPr lang="sl-SI" smtClean="0"/>
              <a:pPr/>
              <a:t>15.6.2009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08874-AA1A-4AD4-9335-978854A74D2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latin typeface="Comic Sans MS" pitchFamily="66" charset="0"/>
              </a:rPr>
              <a:t>IZDELAVA PASIVNE ZVOČNE OMARICE</a:t>
            </a:r>
            <a:endParaRPr lang="sl-SI" b="1" dirty="0">
              <a:latin typeface="Comic Sans MS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b="1" dirty="0">
                <a:latin typeface="Comic Sans MS" pitchFamily="66" charset="0"/>
              </a:rPr>
              <a:t>(izdelek za 4. izpitno enoto na poklicni maturi)</a:t>
            </a:r>
            <a:endParaRPr lang="sl-SI" dirty="0">
              <a:latin typeface="Comic Sans MS" pitchFamily="66" charset="0"/>
            </a:endParaRPr>
          </a:p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786446" y="5786454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>
                <a:latin typeface="Comic Sans MS" pitchFamily="66" charset="0"/>
              </a:rPr>
              <a:t>Ator</a:t>
            </a:r>
            <a:r>
              <a:rPr lang="sl-SI" smtClean="0">
                <a:latin typeface="Comic Sans MS" pitchFamily="66" charset="0"/>
              </a:rPr>
              <a:t>:      </a:t>
            </a:r>
            <a:r>
              <a:rPr lang="sl-SI" smtClean="0">
                <a:latin typeface="Comic Sans MS" pitchFamily="66" charset="0"/>
              </a:rPr>
              <a:t>Tadej </a:t>
            </a:r>
            <a:r>
              <a:rPr lang="sl-SI" dirty="0" smtClean="0">
                <a:latin typeface="Comic Sans MS" pitchFamily="66" charset="0"/>
              </a:rPr>
              <a:t>Horvat</a:t>
            </a:r>
          </a:p>
          <a:p>
            <a:r>
              <a:rPr lang="sl-SI" dirty="0" smtClean="0">
                <a:latin typeface="Comic Sans MS" pitchFamily="66" charset="0"/>
              </a:rPr>
              <a:t>Mentor:  Slavko Murko</a:t>
            </a:r>
            <a:endParaRPr lang="sl-SI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atin typeface="Comic Sans MS" pitchFamily="66" charset="0"/>
              </a:rPr>
              <a:t>PREIZKUS DELOVANJA</a:t>
            </a:r>
            <a:endParaRPr lang="sl-SI" b="1" dirty="0">
              <a:latin typeface="Comic Sans MS" pitchFamily="66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>
                <a:latin typeface="Comic Sans MS" pitchFamily="66" charset="0"/>
              </a:rPr>
              <a:t>mešalna miza</a:t>
            </a:r>
          </a:p>
          <a:p>
            <a:pPr lvl="0"/>
            <a:r>
              <a:rPr lang="sl-SI" dirty="0">
                <a:latin typeface="Comic Sans MS" pitchFamily="66" charset="0"/>
              </a:rPr>
              <a:t>ojačevalnik ali končna stopnja</a:t>
            </a:r>
          </a:p>
          <a:p>
            <a:pPr lvl="0"/>
            <a:r>
              <a:rPr lang="sl-SI" dirty="0">
                <a:latin typeface="Comic Sans MS" pitchFamily="66" charset="0"/>
              </a:rPr>
              <a:t>zvočniki ki </a:t>
            </a:r>
            <a:r>
              <a:rPr lang="sl-SI" dirty="0" err="1">
                <a:latin typeface="Comic Sans MS" pitchFamily="66" charset="0"/>
              </a:rPr>
              <a:t>producirajo</a:t>
            </a:r>
            <a:r>
              <a:rPr lang="sl-SI" dirty="0">
                <a:latin typeface="Comic Sans MS" pitchFamily="66" charset="0"/>
              </a:rPr>
              <a:t> višje tone</a:t>
            </a:r>
          </a:p>
          <a:p>
            <a:pPr lvl="0"/>
            <a:r>
              <a:rPr lang="sl-SI" dirty="0">
                <a:latin typeface="Comic Sans MS" pitchFamily="66" charset="0"/>
              </a:rPr>
              <a:t>povezovalni kabli</a:t>
            </a:r>
          </a:p>
          <a:p>
            <a:pPr lvl="0"/>
            <a:r>
              <a:rPr lang="sl-SI" dirty="0">
                <a:latin typeface="Comic Sans MS" pitchFamily="66" charset="0"/>
              </a:rPr>
              <a:t>izvor glasbe oz generator frekvenc</a:t>
            </a:r>
          </a:p>
          <a:p>
            <a:pPr lvl="0"/>
            <a:r>
              <a:rPr lang="sl-SI" dirty="0">
                <a:latin typeface="Comic Sans MS" pitchFamily="66" charset="0"/>
              </a:rPr>
              <a:t>električno napajanje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atin typeface="Comic Sans MS" pitchFamily="66" charset="0"/>
              </a:rPr>
              <a:t>ZAKLJUČEK</a:t>
            </a:r>
            <a:endParaRPr lang="sl-SI" b="1" dirty="0">
              <a:latin typeface="Comic Sans MS" pitchFamily="66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omic Sans MS" pitchFamily="66" charset="0"/>
              </a:rPr>
              <a:t>Izdelava je vzela veliko časa potrpljenja ter denarja.</a:t>
            </a:r>
          </a:p>
          <a:p>
            <a:r>
              <a:rPr lang="sl-SI" dirty="0" smtClean="0">
                <a:latin typeface="Comic Sans MS" pitchFamily="66" charset="0"/>
              </a:rPr>
              <a:t>Za pravilno in dokaj zadovoljivo delovanje bi bilo potrebno dodati elektronsko kretnico ter ojačevalnik oziroma končno stopnjo.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atin typeface="Comic Sans MS" pitchFamily="66" charset="0"/>
              </a:rPr>
              <a:t>LITERATURA</a:t>
            </a:r>
            <a:endParaRPr lang="sl-SI" b="1" dirty="0">
              <a:latin typeface="Comic Sans MS" pitchFamily="66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l-SI" sz="2400" dirty="0">
                <a:latin typeface="Comic Sans MS" pitchFamily="66" charset="0"/>
              </a:rPr>
              <a:t>Revija: Svet elektronike, oktober 2002; Izdelava zvočne omarice stran od 24 do 26</a:t>
            </a:r>
          </a:p>
          <a:p>
            <a:pPr lvl="0"/>
            <a:r>
              <a:rPr lang="sl-SI" sz="2400" dirty="0">
                <a:latin typeface="Comic Sans MS" pitchFamily="66" charset="0"/>
              </a:rPr>
              <a:t>Priročnik: Samogradnja zvočnih omaric, Bogdan Hrastnik; leto 1999 </a:t>
            </a:r>
          </a:p>
          <a:p>
            <a:pPr lvl="0"/>
            <a:r>
              <a:rPr lang="sl-SI" sz="2400" dirty="0">
                <a:latin typeface="Comic Sans MS" pitchFamily="66" charset="0"/>
              </a:rPr>
              <a:t>Priložena dokumentacija o zvočniku EMINENCE</a:t>
            </a:r>
          </a:p>
          <a:p>
            <a:pPr lvl="0"/>
            <a:r>
              <a:rPr lang="sl-SI" sz="2400" dirty="0">
                <a:latin typeface="Comic Sans MS" pitchFamily="66" charset="0"/>
              </a:rPr>
              <a:t>Informacije iz raznih forumov </a:t>
            </a:r>
          </a:p>
          <a:p>
            <a:r>
              <a:rPr lang="sl-SI" sz="2400" dirty="0">
                <a:latin typeface="Comic Sans MS" pitchFamily="66" charset="0"/>
              </a:rPr>
              <a:t>Vlado </a:t>
            </a:r>
            <a:r>
              <a:rPr lang="sl-SI" sz="2400" dirty="0" err="1">
                <a:latin typeface="Comic Sans MS" pitchFamily="66" charset="0"/>
              </a:rPr>
              <a:t>Maguša</a:t>
            </a:r>
            <a:r>
              <a:rPr lang="sl-SI" sz="2400" dirty="0">
                <a:latin typeface="Comic Sans MS" pitchFamily="66" charset="0"/>
              </a:rPr>
              <a:t>; prijatelj, tesar, glasbenik, voditelj pevskih zborov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atin typeface="Comic Sans MS" pitchFamily="66" charset="0"/>
              </a:rPr>
              <a:t>NA SPLOŠNO O ZVOČNIKU</a:t>
            </a:r>
            <a:endParaRPr lang="sl-SI" b="1" dirty="0">
              <a:latin typeface="Comic Sans MS" pitchFamily="66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3929090" cy="519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atin typeface="Comic Sans MS" pitchFamily="66" charset="0"/>
              </a:rPr>
              <a:t>PRIPRAVA LESA</a:t>
            </a:r>
            <a:endParaRPr lang="sl-SI" b="1" dirty="0">
              <a:latin typeface="Comic Sans MS" pitchFamily="66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>
                <a:latin typeface="Comic Sans MS" pitchFamily="66" charset="0"/>
              </a:rPr>
              <a:t>mediapan</a:t>
            </a:r>
            <a:r>
              <a:rPr lang="sl-SI" dirty="0" smtClean="0">
                <a:latin typeface="Comic Sans MS" pitchFamily="66" charset="0"/>
              </a:rPr>
              <a:t> plošča</a:t>
            </a:r>
            <a:endParaRPr lang="sl-SI" dirty="0">
              <a:latin typeface="Comic Sans MS" pitchFamily="66" charset="0"/>
            </a:endParaRPr>
          </a:p>
        </p:txBody>
      </p:sp>
      <p:pic>
        <p:nvPicPr>
          <p:cNvPr id="2050" name="Picture 2" descr="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43182"/>
            <a:ext cx="3668713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Slika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571744"/>
            <a:ext cx="3867150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latin typeface="Comic Sans MS" pitchFamily="66" charset="0"/>
              </a:rPr>
              <a:t>RISANJE IN IZREZ POTREBNIH ODPRTIN</a:t>
            </a:r>
          </a:p>
        </p:txBody>
      </p:sp>
      <p:pic>
        <p:nvPicPr>
          <p:cNvPr id="3074" name="Picture 2" descr="neimenov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500306"/>
            <a:ext cx="2982274" cy="45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Comic Sans MS" pitchFamily="66" charset="0"/>
              </a:rPr>
              <a:t>o</a:t>
            </a:r>
            <a:r>
              <a:rPr lang="sl-SI" dirty="0" smtClean="0">
                <a:latin typeface="Comic Sans MS" pitchFamily="66" charset="0"/>
              </a:rPr>
              <a:t>dprtina za zvočnik</a:t>
            </a:r>
          </a:p>
          <a:p>
            <a:r>
              <a:rPr lang="sl-SI" dirty="0">
                <a:latin typeface="Comic Sans MS" pitchFamily="66" charset="0"/>
              </a:rPr>
              <a:t>o</a:t>
            </a:r>
            <a:r>
              <a:rPr lang="sl-SI" dirty="0" smtClean="0">
                <a:latin typeface="Comic Sans MS" pitchFamily="66" charset="0"/>
              </a:rPr>
              <a:t>dprtina za držala, stojalo in priključke</a:t>
            </a:r>
          </a:p>
          <a:p>
            <a:r>
              <a:rPr lang="sl-SI" dirty="0">
                <a:latin typeface="Comic Sans MS" pitchFamily="66" charset="0"/>
              </a:rPr>
              <a:t>o</a:t>
            </a:r>
            <a:r>
              <a:rPr lang="sl-SI" dirty="0" smtClean="0">
                <a:latin typeface="Comic Sans MS" pitchFamily="66" charset="0"/>
              </a:rPr>
              <a:t>dprtina za odvod zraka</a:t>
            </a:r>
            <a:endParaRPr lang="sl-SI" dirty="0">
              <a:latin typeface="Comic Sans MS" pitchFamily="66" charset="0"/>
            </a:endParaRPr>
          </a:p>
        </p:txBody>
      </p:sp>
      <p:pic>
        <p:nvPicPr>
          <p:cNvPr id="3075" name="Picture 3" descr="Slika (9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46037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sl-SI" b="1" dirty="0">
                <a:latin typeface="Comic Sans MS" pitchFamily="66" charset="0"/>
              </a:rPr>
              <a:t>SESTAVA, LEPLJENJE IN VIJAČENJE STRANIC</a:t>
            </a:r>
            <a:r>
              <a:rPr lang="sl-SI" b="1" dirty="0"/>
              <a:t/>
            </a:r>
            <a:br>
              <a:rPr lang="sl-SI" b="1" dirty="0"/>
            </a:br>
            <a:endParaRPr lang="sl-SI" dirty="0"/>
          </a:p>
        </p:txBody>
      </p:sp>
      <p:pic>
        <p:nvPicPr>
          <p:cNvPr id="5122" name="Picture 2" descr="Slika (1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14554"/>
            <a:ext cx="6715172" cy="388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latin typeface="Comic Sans MS" pitchFamily="66" charset="0"/>
              </a:rPr>
              <a:t>LEPLJENJE OBLOGE ZA LEPŠI IZGLED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    </a:t>
            </a:r>
            <a:r>
              <a:rPr lang="sl-SI" sz="2800" dirty="0" smtClean="0">
                <a:latin typeface="Comic Sans MS" pitchFamily="66" charset="0"/>
              </a:rPr>
              <a:t>Zvočniško omarico sem prekril in tako izboljšal </a:t>
            </a:r>
            <a:r>
              <a:rPr lang="sl-SI" sz="2800" dirty="0" err="1" smtClean="0">
                <a:latin typeface="Comic Sans MS" pitchFamily="66" charset="0"/>
              </a:rPr>
              <a:t>izgled</a:t>
            </a:r>
            <a:r>
              <a:rPr lang="sl-SI" sz="2800" dirty="0" smtClean="0">
                <a:latin typeface="Comic Sans MS" pitchFamily="66" charset="0"/>
              </a:rPr>
              <a:t> ter delno zaščitil les</a:t>
            </a:r>
            <a:endParaRPr lang="sl-SI" sz="2800" dirty="0">
              <a:latin typeface="Comic Sans MS" pitchFamily="66" charset="0"/>
            </a:endParaRPr>
          </a:p>
        </p:txBody>
      </p:sp>
      <p:pic>
        <p:nvPicPr>
          <p:cNvPr id="6146" name="Picture 2" descr="Slika (1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928934"/>
            <a:ext cx="4929222" cy="366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latin typeface="Comic Sans MS" pitchFamily="66" charset="0"/>
              </a:rPr>
              <a:t>ZAKLUČEVANJE TER NAMESTITEV OSTALEGA MATERIALA</a:t>
            </a:r>
          </a:p>
        </p:txBody>
      </p:sp>
      <p:pic>
        <p:nvPicPr>
          <p:cNvPr id="7170" name="Picture 2" descr="Slika (1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73"/>
            <a:ext cx="4930676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Slika (18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9825" y="3000372"/>
            <a:ext cx="4194175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omic Sans MS" pitchFamily="66" charset="0"/>
              </a:rPr>
              <a:t>Pritrjen in vgrajen zvočnik</a:t>
            </a:r>
            <a:endParaRPr lang="sl-SI" dirty="0">
              <a:latin typeface="Comic Sans MS" pitchFamily="66" charset="0"/>
            </a:endParaRPr>
          </a:p>
        </p:txBody>
      </p:sp>
      <p:pic>
        <p:nvPicPr>
          <p:cNvPr id="8194" name="Picture 2" descr="Slika (2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928802"/>
            <a:ext cx="4714908" cy="450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atin typeface="Comic Sans MS" pitchFamily="66" charset="0"/>
              </a:rPr>
              <a:t>KONČAN IZDELEK</a:t>
            </a:r>
            <a:endParaRPr lang="sl-SI" b="1" dirty="0">
              <a:latin typeface="Comic Sans MS" pitchFamily="66" charset="0"/>
            </a:endParaRPr>
          </a:p>
        </p:txBody>
      </p:sp>
      <p:pic>
        <p:nvPicPr>
          <p:cNvPr id="9218" name="Picture 2" descr="Slika (2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601198"/>
            <a:ext cx="5572164" cy="525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184</Words>
  <Application>Microsoft Office PowerPoint</Application>
  <PresentationFormat>Diaprojekcija na zaslonu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Officeova tema</vt:lpstr>
      <vt:lpstr>IZDELAVA PASIVNE ZVOČNE OMARICE</vt:lpstr>
      <vt:lpstr>NA SPLOŠNO O ZVOČNIKU</vt:lpstr>
      <vt:lpstr>PRIPRAVA LESA</vt:lpstr>
      <vt:lpstr>RISANJE IN IZREZ POTREBNIH ODPRTIN</vt:lpstr>
      <vt:lpstr>SESTAVA, LEPLJENJE IN VIJAČENJE STRANIC </vt:lpstr>
      <vt:lpstr>LEPLJENJE OBLOGE ZA LEPŠI IZGLED</vt:lpstr>
      <vt:lpstr>ZAKLUČEVANJE TER NAMESTITEV OSTALEGA MATERIALA</vt:lpstr>
      <vt:lpstr>Pritrjen in vgrajen zvočnik</vt:lpstr>
      <vt:lpstr>KONČAN IZDELEK</vt:lpstr>
      <vt:lpstr>PREIZKUS DELOVANJA</vt:lpstr>
      <vt:lpstr>ZAKLJUČEK</vt:lpstr>
      <vt:lpstr>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IZDELAVA PASIVNE ZVOČNE OMARICE</dc:title>
  <dc:creator>Tadej</dc:creator>
  <cp:lastModifiedBy>Tadej</cp:lastModifiedBy>
  <cp:revision>11</cp:revision>
  <dcterms:created xsi:type="dcterms:W3CDTF">2009-06-15T17:53:00Z</dcterms:created>
  <dcterms:modified xsi:type="dcterms:W3CDTF">2009-06-15T18:40:43Z</dcterms:modified>
</cp:coreProperties>
</file>