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92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419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968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712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221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706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63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86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984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669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312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DCAAA-3643-4D0C-8975-BF9CA3710E21}" type="datetimeFigureOut">
              <a:rPr lang="sl-SI" smtClean="0"/>
              <a:t>14.6.2012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046CF-AB06-484F-9C28-5A3ACC9ADE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535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0570"/>
            <a:ext cx="3024336" cy="57975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574" y="2492896"/>
            <a:ext cx="57594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251" y="5013176"/>
            <a:ext cx="57594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71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Zakaj sem izbral to nalogo?</a:t>
            </a:r>
            <a:endParaRPr lang="sl-SI" sz="3600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sz="2400" dirty="0" smtClean="0"/>
          </a:p>
          <a:p>
            <a:endParaRPr lang="sl-SI" sz="2400" dirty="0"/>
          </a:p>
          <a:p>
            <a:r>
              <a:rPr lang="sl-SI" sz="2400" dirty="0" smtClean="0"/>
              <a:t>Zelo zanimiva.</a:t>
            </a:r>
          </a:p>
          <a:p>
            <a:endParaRPr lang="sl-SI" sz="2400" dirty="0"/>
          </a:p>
          <a:p>
            <a:r>
              <a:rPr lang="sl-SI" sz="2400" dirty="0" smtClean="0"/>
              <a:t>Zaradi vzreje pernatih živali, katere se lotevamo v društvu v katerem sem član.</a:t>
            </a:r>
          </a:p>
          <a:p>
            <a:endParaRPr lang="sl-SI" sz="2400" dirty="0"/>
          </a:p>
          <a:p>
            <a:endParaRPr lang="sl-SI" sz="2400" dirty="0" smtClean="0"/>
          </a:p>
        </p:txBody>
      </p:sp>
    </p:spTree>
    <p:extLst>
      <p:ext uri="{BB962C8B-B14F-4D97-AF65-F5344CB8AC3E}">
        <p14:creationId xmlns:p14="http://schemas.microsoft.com/office/powerpoint/2010/main" val="98420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Uporabnost naloge: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Valilnice</a:t>
            </a:r>
          </a:p>
          <a:p>
            <a:endParaRPr lang="sl-SI" sz="2400" dirty="0"/>
          </a:p>
          <a:p>
            <a:r>
              <a:rPr lang="sl-SI" sz="2400" dirty="0" smtClean="0"/>
              <a:t>Ogrevanje sanitarne vode za osebno higieno</a:t>
            </a:r>
          </a:p>
          <a:p>
            <a:endParaRPr lang="sl-SI" sz="2400" dirty="0"/>
          </a:p>
          <a:p>
            <a:r>
              <a:rPr lang="sl-SI" sz="2400" dirty="0" smtClean="0"/>
              <a:t>Prostori s potrebno konstantno temperaturo</a:t>
            </a:r>
          </a:p>
          <a:p>
            <a:endParaRPr lang="sl-SI" sz="2400" dirty="0"/>
          </a:p>
          <a:p>
            <a:endParaRPr lang="sl-SI" sz="2400" dirty="0" smtClean="0"/>
          </a:p>
        </p:txBody>
      </p:sp>
    </p:spTree>
    <p:extLst>
      <p:ext uri="{BB962C8B-B14F-4D97-AF65-F5344CB8AC3E}">
        <p14:creationId xmlns:p14="http://schemas.microsoft.com/office/powerpoint/2010/main" val="407657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Izdelava naloge: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Nabava materiala iz sheme</a:t>
            </a:r>
          </a:p>
          <a:p>
            <a:endParaRPr lang="sl-SI" sz="2400" dirty="0"/>
          </a:p>
          <a:p>
            <a:r>
              <a:rPr lang="sl-SI" sz="2400" dirty="0" smtClean="0"/>
              <a:t>Izdelava vezja v Sprint-</a:t>
            </a:r>
            <a:r>
              <a:rPr lang="sl-SI" sz="2400" dirty="0" err="1" smtClean="0"/>
              <a:t>Layout</a:t>
            </a:r>
            <a:endParaRPr lang="sl-SI" sz="2400" dirty="0" smtClean="0"/>
          </a:p>
          <a:p>
            <a:endParaRPr lang="sl-SI" sz="2400" dirty="0"/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endParaRPr lang="sl-SI" sz="2400" dirty="0"/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7013" t="8911" r="35022" b="21452"/>
          <a:stretch/>
        </p:blipFill>
        <p:spPr bwMode="auto">
          <a:xfrm>
            <a:off x="1992701" y="2924944"/>
            <a:ext cx="4613632" cy="33907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992701" y="6315700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 smtClean="0"/>
              <a:t>Vezje v Sprint-</a:t>
            </a:r>
            <a:r>
              <a:rPr lang="sl-SI" sz="1100" dirty="0" err="1" smtClean="0"/>
              <a:t>Layout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309798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r>
              <a:rPr lang="sl-SI" sz="2400" dirty="0" smtClean="0"/>
              <a:t>Izdelava ploščice (jedkanje, vrtanje luknjic za elemente, spajkanje)   </a:t>
            </a:r>
          </a:p>
          <a:p>
            <a:endParaRPr lang="sl-SI" sz="2400" dirty="0"/>
          </a:p>
          <a:p>
            <a:endParaRPr lang="sl-SI" sz="2400" dirty="0" smtClean="0"/>
          </a:p>
          <a:p>
            <a:r>
              <a:rPr lang="sl-SI" sz="2400" dirty="0" smtClean="0"/>
              <a:t>Izdelava ohišja</a:t>
            </a:r>
          </a:p>
          <a:p>
            <a:endParaRPr lang="sl-SI" sz="2400" dirty="0"/>
          </a:p>
          <a:p>
            <a:endParaRPr lang="sl-SI" sz="2400" dirty="0" smtClean="0"/>
          </a:p>
          <a:p>
            <a:pPr marL="0" indent="0">
              <a:buNone/>
            </a:pPr>
            <a:endParaRPr lang="sl-SI" sz="2400" dirty="0"/>
          </a:p>
          <a:p>
            <a:endParaRPr lang="sl-SI" sz="2400" dirty="0"/>
          </a:p>
        </p:txBody>
      </p:sp>
      <p:pic>
        <p:nvPicPr>
          <p:cNvPr id="2050" name="Picture 2" descr="D:\razno\IMG_20120323_1016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40768"/>
            <a:ext cx="3194920" cy="239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5522085" y="3763915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 smtClean="0"/>
              <a:t>Jedkanje</a:t>
            </a:r>
            <a:endParaRPr lang="sl-SI" sz="1100" dirty="0"/>
          </a:p>
        </p:txBody>
      </p:sp>
      <p:pic>
        <p:nvPicPr>
          <p:cNvPr id="2051" name="Picture 3" descr="D:\razno\IMG_20120416_1740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68877"/>
            <a:ext cx="3707904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611560" y="604980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 smtClean="0"/>
              <a:t>Izdelava prve strani ohišja</a:t>
            </a:r>
            <a:endParaRPr lang="sl-SI" sz="1100" dirty="0"/>
          </a:p>
        </p:txBody>
      </p:sp>
      <p:pic>
        <p:nvPicPr>
          <p:cNvPr id="2052" name="Picture 4" descr="D:\razno\IMG_20120416_1740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77072"/>
            <a:ext cx="313184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4860032" y="6425952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 smtClean="0"/>
              <a:t>Izdelava notranjosti naloge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423741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Posebnosti in težave ob izdelavi naloge: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Starejši tip čipa</a:t>
            </a:r>
          </a:p>
          <a:p>
            <a:endParaRPr lang="sl-SI" sz="2400" dirty="0"/>
          </a:p>
          <a:p>
            <a:r>
              <a:rPr lang="sl-SI" sz="2400" dirty="0" smtClean="0"/>
              <a:t>Nabava sonde PT100</a:t>
            </a:r>
          </a:p>
          <a:p>
            <a:endParaRPr lang="sl-SI" sz="2400" dirty="0"/>
          </a:p>
          <a:p>
            <a:r>
              <a:rPr lang="sl-SI" sz="2400" dirty="0" smtClean="0"/>
              <a:t>Izdelava vezja</a:t>
            </a:r>
          </a:p>
          <a:p>
            <a:endParaRPr lang="sl-SI" sz="2400" dirty="0"/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252248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Zahvaljujem se vam za poslušanje o kratki predstavitvi naloge, ki sem jo izdeloval.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29451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105</Words>
  <Application>Microsoft Office PowerPoint</Application>
  <PresentationFormat>Diaprojekcija na zaslonu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PowerPointova predstavitev</vt:lpstr>
      <vt:lpstr>Zakaj sem izbral to nalogo?</vt:lpstr>
      <vt:lpstr>Uporabnost naloge:</vt:lpstr>
      <vt:lpstr>Izdelava naloge:</vt:lpstr>
      <vt:lpstr>PowerPointova predstavitev</vt:lpstr>
      <vt:lpstr>Posebnosti in težave ob izdelavi naloge: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LauraDavid</dc:creator>
  <cp:lastModifiedBy>LauraDavid</cp:lastModifiedBy>
  <cp:revision>9</cp:revision>
  <dcterms:created xsi:type="dcterms:W3CDTF">2012-06-14T19:16:26Z</dcterms:created>
  <dcterms:modified xsi:type="dcterms:W3CDTF">2012-06-14T21:59:28Z</dcterms:modified>
</cp:coreProperties>
</file>