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ko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en ko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en ko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274EE1-8B95-4DA6-A493-1CB51C3A9A60}" type="datetimeFigureOut">
              <a:rPr lang="sl-SI" smtClean="0"/>
              <a:t>6.5.2010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178AD1-2270-4C3A-AF43-E18AE3C395CA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ocuments%20and%20Settings\Tanja\Desktop\Matura.wm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5720" y="4643446"/>
            <a:ext cx="507209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>
                <a:latin typeface="Arial" charset="0"/>
              </a:rPr>
              <a:t>Ime in priimek dijaka: </a:t>
            </a:r>
            <a:r>
              <a:rPr lang="sl-SI" dirty="0" smtClean="0">
                <a:latin typeface="Arial" charset="0"/>
              </a:rPr>
              <a:t>Borut Kosec in Mitja Potrč </a:t>
            </a:r>
            <a:endParaRPr lang="sl-SI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sl-SI" dirty="0">
                <a:latin typeface="Arial" charset="0"/>
              </a:rPr>
              <a:t>Razred: 4. b</a:t>
            </a:r>
          </a:p>
          <a:p>
            <a:pPr>
              <a:spcBef>
                <a:spcPct val="50000"/>
              </a:spcBef>
            </a:pPr>
            <a:r>
              <a:rPr lang="sl-SI" dirty="0">
                <a:latin typeface="Arial" charset="0"/>
              </a:rPr>
              <a:t>Mentor: Davorin </a:t>
            </a:r>
            <a:r>
              <a:rPr lang="sl-SI" dirty="0" err="1">
                <a:latin typeface="Arial" charset="0"/>
              </a:rPr>
              <a:t>Zorli</a:t>
            </a:r>
            <a:endParaRPr lang="sl-SI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sl-SI" dirty="0">
                <a:latin typeface="Arial" charset="0"/>
              </a:rPr>
              <a:t>Kraj in datum: Ptuj, </a:t>
            </a:r>
            <a:r>
              <a:rPr lang="sl-SI" dirty="0" smtClean="0">
                <a:latin typeface="Arial" charset="0"/>
              </a:rPr>
              <a:t>7.5.2010</a:t>
            </a:r>
            <a:endParaRPr lang="sl-SI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429256" y="285728"/>
            <a:ext cx="33115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>
                <a:latin typeface="Arial" charset="0"/>
              </a:rPr>
              <a:t>ŠOLSKI CENTER PTUJ</a:t>
            </a:r>
          </a:p>
          <a:p>
            <a:pPr>
              <a:spcBef>
                <a:spcPct val="50000"/>
              </a:spcBef>
            </a:pPr>
            <a:r>
              <a:rPr lang="sl-SI" dirty="0">
                <a:latin typeface="Arial" charset="0"/>
              </a:rPr>
              <a:t>Elektro in računalniška šola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142984"/>
            <a:ext cx="7772400" cy="1828800"/>
          </a:xfrm>
        </p:spPr>
        <p:txBody>
          <a:bodyPr/>
          <a:lstStyle/>
          <a:p>
            <a:pPr algn="ctr"/>
            <a:r>
              <a:rPr lang="sl-SI" dirty="0">
                <a:latin typeface="Asimov" pitchFamily="34" charset="0"/>
              </a:rPr>
              <a:t>MATURA </a:t>
            </a:r>
            <a:r>
              <a:rPr lang="sl-SI" dirty="0" smtClean="0">
                <a:latin typeface="Asimov" pitchFamily="34" charset="0"/>
              </a:rPr>
              <a:t>2010</a:t>
            </a:r>
            <a:endParaRPr lang="sl-SI" dirty="0">
              <a:latin typeface="Asimov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14" y="3714752"/>
            <a:ext cx="6400800" cy="1752600"/>
          </a:xfrm>
        </p:spPr>
        <p:txBody>
          <a:bodyPr>
            <a:normAutofit/>
          </a:bodyPr>
          <a:lstStyle/>
          <a:p>
            <a:r>
              <a:rPr lang="sl-SI" sz="2800" u="sng" dirty="0" smtClean="0">
                <a:latin typeface="Adobe Garamond Pro Bold" pitchFamily="18" charset="0"/>
              </a:rPr>
              <a:t>Izdelava multimedijskega učnega gradiva</a:t>
            </a:r>
            <a:endParaRPr lang="sl-SI" sz="2800" u="sng" dirty="0">
              <a:latin typeface="Adobe Garamond Pro Bol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sz="2400" dirty="0" smtClean="0"/>
              <a:t>Faza planiranja</a:t>
            </a:r>
          </a:p>
          <a:p>
            <a:pPr>
              <a:lnSpc>
                <a:spcPct val="80000"/>
              </a:lnSpc>
            </a:pPr>
            <a:r>
              <a:rPr lang="sl-SI" sz="2400" dirty="0" smtClean="0"/>
              <a:t>Vsebinski opis</a:t>
            </a:r>
          </a:p>
          <a:p>
            <a:pPr>
              <a:lnSpc>
                <a:spcPct val="80000"/>
              </a:lnSpc>
            </a:pPr>
            <a:r>
              <a:rPr lang="sl-SI" sz="2400" dirty="0" smtClean="0"/>
              <a:t>Snemanje videoposnetka</a:t>
            </a:r>
          </a:p>
          <a:p>
            <a:pPr>
              <a:lnSpc>
                <a:spcPct val="80000"/>
              </a:lnSpc>
            </a:pPr>
            <a:r>
              <a:rPr lang="sl-SI" sz="2400" dirty="0" smtClean="0"/>
              <a:t>Urejanje videoposnetka</a:t>
            </a:r>
            <a:endParaRPr lang="sl-SI" sz="2400" dirty="0" smtClean="0"/>
          </a:p>
          <a:p>
            <a:pPr>
              <a:lnSpc>
                <a:spcPct val="80000"/>
              </a:lnSpc>
            </a:pPr>
            <a:r>
              <a:rPr lang="sl-SI" sz="2400" dirty="0" smtClean="0"/>
              <a:t>Končni </a:t>
            </a:r>
            <a:r>
              <a:rPr lang="sl-SI" sz="2400" dirty="0" err="1" smtClean="0"/>
              <a:t>izgled</a:t>
            </a:r>
            <a:r>
              <a:rPr lang="sl-SI" sz="2400" dirty="0" smtClean="0"/>
              <a:t> videoposnetka</a:t>
            </a:r>
          </a:p>
          <a:p>
            <a:pPr>
              <a:lnSpc>
                <a:spcPct val="80000"/>
              </a:lnSpc>
            </a:pPr>
            <a:r>
              <a:rPr lang="sl-SI" sz="2400" dirty="0" smtClean="0"/>
              <a:t>Viri in literatura</a:t>
            </a:r>
            <a:endParaRPr lang="sl-SI" sz="2400" dirty="0" smtClean="0"/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Uvod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multimedijsko učno gradivo na temo: sestavljanje osebnega računalnika</a:t>
            </a:r>
          </a:p>
          <a:p>
            <a:r>
              <a:rPr lang="sl-SI" dirty="0" smtClean="0"/>
              <a:t>želiva </a:t>
            </a:r>
            <a:r>
              <a:rPr lang="sl-SI" dirty="0" err="1" smtClean="0"/>
              <a:t>seznatiti</a:t>
            </a:r>
            <a:r>
              <a:rPr lang="sl-SI" dirty="0" smtClean="0"/>
              <a:t> učence in dijake o sestavljanju računalnika</a:t>
            </a:r>
          </a:p>
          <a:p>
            <a:r>
              <a:rPr lang="sl-SI" dirty="0" smtClean="0"/>
              <a:t>p</a:t>
            </a:r>
            <a:r>
              <a:rPr lang="sl-SI" dirty="0" smtClean="0"/>
              <a:t>osneti želiva tako da bo vsak posnetek čim bolj razviden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Faza planiranja</a:t>
            </a:r>
            <a:endParaRPr lang="sl-SI" dirty="0"/>
          </a:p>
        </p:txBody>
      </p:sp>
      <p:pic>
        <p:nvPicPr>
          <p:cNvPr id="6" name="Picture 4" descr="plan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857628"/>
            <a:ext cx="2662236" cy="2715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Uvod v videoposnetek</a:t>
            </a:r>
          </a:p>
          <a:p>
            <a:r>
              <a:rPr lang="sl-SI" dirty="0" smtClean="0"/>
              <a:t>Vstavljanje matične plošče</a:t>
            </a:r>
          </a:p>
          <a:p>
            <a:r>
              <a:rPr lang="sl-SI" dirty="0" smtClean="0"/>
              <a:t>Vstavljanje procesorja</a:t>
            </a:r>
          </a:p>
          <a:p>
            <a:r>
              <a:rPr lang="sl-SI" dirty="0" smtClean="0"/>
              <a:t>Vstavljanje trdega diska</a:t>
            </a:r>
          </a:p>
          <a:p>
            <a:r>
              <a:rPr lang="sl-SI" dirty="0" smtClean="0"/>
              <a:t>Vstavljanje grafične kartice</a:t>
            </a:r>
          </a:p>
          <a:p>
            <a:r>
              <a:rPr lang="sl-SI" dirty="0" smtClean="0"/>
              <a:t>Kako vstavimo bralno-pisalni pomnilnik</a:t>
            </a:r>
          </a:p>
          <a:p>
            <a:r>
              <a:rPr lang="sl-SI" dirty="0" smtClean="0"/>
              <a:t>Vstavljanje optičnega pogona(CD/DVD)</a:t>
            </a:r>
          </a:p>
          <a:p>
            <a:r>
              <a:rPr lang="sl-SI" dirty="0" smtClean="0"/>
              <a:t>Fotografije računalnika</a:t>
            </a:r>
          </a:p>
          <a:p>
            <a:r>
              <a:rPr lang="sl-SI" dirty="0" smtClean="0"/>
              <a:t>Zaključek videoposnetka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sz="4400" dirty="0" smtClean="0"/>
              <a:t/>
            </a:r>
            <a:br>
              <a:rPr lang="sl-SI" sz="4400" dirty="0" smtClean="0"/>
            </a:br>
            <a:r>
              <a:rPr lang="sl-SI" sz="4400" dirty="0" smtClean="0"/>
              <a:t>Vsebinski </a:t>
            </a:r>
            <a:r>
              <a:rPr lang="sl-SI" sz="4400" dirty="0" smtClean="0"/>
              <a:t>opis</a:t>
            </a:r>
            <a:br>
              <a:rPr lang="sl-SI" sz="4400" dirty="0" smtClean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Videoposnetke sva snemala s digitalnim fotoaparatom: </a:t>
            </a:r>
            <a:r>
              <a:rPr lang="sl-SI" b="1" dirty="0" smtClean="0"/>
              <a:t>Canon </a:t>
            </a:r>
            <a:r>
              <a:rPr lang="sl-SI" b="1" dirty="0" err="1" smtClean="0"/>
              <a:t>Ixus</a:t>
            </a:r>
            <a:r>
              <a:rPr lang="sl-SI" b="1" dirty="0" smtClean="0"/>
              <a:t> 130 </a:t>
            </a:r>
            <a:r>
              <a:rPr lang="sl-SI" b="1" dirty="0" smtClean="0"/>
              <a:t>IS</a:t>
            </a:r>
          </a:p>
          <a:p>
            <a:endParaRPr lang="sl-SI" b="1" dirty="0" smtClean="0"/>
          </a:p>
          <a:p>
            <a:r>
              <a:rPr lang="sl-SI" dirty="0" smtClean="0"/>
              <a:t>Vsak posnetek(</a:t>
            </a:r>
            <a:r>
              <a:rPr lang="sl-SI" dirty="0" err="1" smtClean="0"/>
              <a:t>clip</a:t>
            </a:r>
            <a:r>
              <a:rPr lang="sl-SI" dirty="0" smtClean="0"/>
              <a:t>) sva posnela posamezno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sz="4400" dirty="0" smtClean="0"/>
              <a:t/>
            </a:r>
            <a:br>
              <a:rPr lang="sl-SI" sz="4400" dirty="0" smtClean="0"/>
            </a:br>
            <a:r>
              <a:rPr lang="sl-SI" sz="4400" dirty="0" smtClean="0"/>
              <a:t>Snemanje </a:t>
            </a:r>
            <a:r>
              <a:rPr lang="sl-SI" sz="4400" dirty="0" smtClean="0"/>
              <a:t>videoposnetka</a:t>
            </a:r>
            <a:br>
              <a:rPr lang="sl-SI" sz="4400" dirty="0" smtClean="0"/>
            </a:br>
            <a:endParaRPr lang="sl-S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857628"/>
            <a:ext cx="3141729" cy="1947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ravokotnik 4"/>
          <p:cNvSpPr/>
          <p:nvPr/>
        </p:nvSpPr>
        <p:spPr>
          <a:xfrm>
            <a:off x="5786446" y="3857628"/>
            <a:ext cx="2857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CCD ločljivosti 14,1 milijonov slikovnih pik, širokokotnim objektivom s 4-</a:t>
            </a:r>
            <a:r>
              <a:rPr lang="sl-SI" dirty="0" err="1" smtClean="0"/>
              <a:t>kratno</a:t>
            </a:r>
            <a:r>
              <a:rPr lang="sl-SI" dirty="0" smtClean="0"/>
              <a:t> optično povečavo, optičnim stabilizatorjem slike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Videoposnetke sva urejala s pomočjo programa: Windows </a:t>
            </a:r>
            <a:r>
              <a:rPr lang="sl-SI" dirty="0" err="1" smtClean="0"/>
              <a:t>Movie</a:t>
            </a:r>
            <a:r>
              <a:rPr lang="sl-SI" dirty="0" smtClean="0"/>
              <a:t> </a:t>
            </a:r>
            <a:r>
              <a:rPr lang="sl-SI" dirty="0" err="1" smtClean="0"/>
              <a:t>Maker</a:t>
            </a:r>
            <a:r>
              <a:rPr lang="sl-SI" dirty="0" smtClean="0"/>
              <a:t> </a:t>
            </a:r>
          </a:p>
          <a:p>
            <a:r>
              <a:rPr lang="sl-SI" dirty="0" smtClean="0"/>
              <a:t>Omogoča hitro in preprosto uporabo za urejanje in je že nameščen na vsakem operacijskem sistemu Windows, zato je brezplačen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sz="4400" dirty="0" smtClean="0"/>
              <a:t/>
            </a:r>
            <a:br>
              <a:rPr lang="sl-SI" sz="4400" dirty="0" smtClean="0"/>
            </a:br>
            <a:r>
              <a:rPr lang="sl-SI" sz="4400" dirty="0" smtClean="0"/>
              <a:t>Urejanje </a:t>
            </a:r>
            <a:r>
              <a:rPr lang="sl-SI" sz="4400" dirty="0" smtClean="0"/>
              <a:t>videoposnetka</a:t>
            </a:r>
            <a:br>
              <a:rPr lang="sl-SI" sz="4400" dirty="0" smtClean="0"/>
            </a:br>
            <a:endParaRPr lang="sl-S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14338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Končni </a:t>
            </a:r>
            <a:r>
              <a:rPr lang="sl-SI" dirty="0" err="1" smtClean="0"/>
              <a:t>izgled</a:t>
            </a:r>
            <a:r>
              <a:rPr lang="sl-SI" dirty="0" smtClean="0"/>
              <a:t> videoposnetka</a:t>
            </a:r>
            <a:endParaRPr lang="sl-SI" dirty="0"/>
          </a:p>
        </p:txBody>
      </p:sp>
      <p:pic>
        <p:nvPicPr>
          <p:cNvPr id="4" name="Matura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54893" y="1457324"/>
            <a:ext cx="6834214" cy="51256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40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Osebni računalnik</a:t>
            </a:r>
          </a:p>
          <a:p>
            <a:r>
              <a:rPr lang="sl-SI" dirty="0" smtClean="0"/>
              <a:t>Osebni digitalni fotoaparat</a:t>
            </a:r>
          </a:p>
          <a:p>
            <a:r>
              <a:rPr lang="sl-SI" dirty="0" smtClean="0"/>
              <a:t>Windows </a:t>
            </a:r>
            <a:r>
              <a:rPr lang="sl-SI" dirty="0" err="1" smtClean="0"/>
              <a:t>Movie</a:t>
            </a:r>
            <a:r>
              <a:rPr lang="sl-SI" dirty="0" smtClean="0"/>
              <a:t> </a:t>
            </a:r>
            <a:r>
              <a:rPr lang="sl-SI" dirty="0" err="1" smtClean="0"/>
              <a:t>Maker</a:t>
            </a:r>
            <a:r>
              <a:rPr lang="sl-SI" dirty="0" smtClean="0"/>
              <a:t>: </a:t>
            </a:r>
            <a:r>
              <a:rPr lang="sl-SI" u="sng" dirty="0" smtClean="0">
                <a:solidFill>
                  <a:srgbClr val="0070C0"/>
                </a:solidFill>
              </a:rPr>
              <a:t>http://www.microsoft.com/windowsxp/downloads/updates/moviemaker2.mspx</a:t>
            </a:r>
            <a:endParaRPr lang="sl-SI" u="sng" dirty="0">
              <a:solidFill>
                <a:srgbClr val="0070C0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Viri in literatura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</TotalTime>
  <Words>191</Words>
  <Application>Microsoft Office PowerPoint</Application>
  <PresentationFormat>Diaprojekcija na zaslonu (4:3)</PresentationFormat>
  <Paragraphs>42</Paragraphs>
  <Slides>9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Stekanje</vt:lpstr>
      <vt:lpstr>MATURA 2010</vt:lpstr>
      <vt:lpstr>Uvod</vt:lpstr>
      <vt:lpstr>Faza planiranja</vt:lpstr>
      <vt:lpstr> Vsebinski opis </vt:lpstr>
      <vt:lpstr> Snemanje videoposnetka </vt:lpstr>
      <vt:lpstr> Urejanje videoposnetka </vt:lpstr>
      <vt:lpstr>Diapozitiv 7</vt:lpstr>
      <vt:lpstr>Končni izgled videoposnetka</vt:lpstr>
      <vt:lpstr>Viri in literatura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Tanja</dc:creator>
  <cp:lastModifiedBy>Tanja</cp:lastModifiedBy>
  <cp:revision>15</cp:revision>
  <dcterms:created xsi:type="dcterms:W3CDTF">2010-05-06T18:13:37Z</dcterms:created>
  <dcterms:modified xsi:type="dcterms:W3CDTF">2010-05-06T20:26:11Z</dcterms:modified>
</cp:coreProperties>
</file>