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 trikotni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Prostoročno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Prostoročno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Prostoročno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Raven konek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sl-SI" smtClean="0"/>
              <a:t>Kliknite, če želite urediti slog podnaslova matrice</a:t>
            </a:r>
            <a:endParaRPr lang="en-US"/>
          </a:p>
        </p:txBody>
      </p:sp>
      <p:sp>
        <p:nvSpPr>
          <p:cNvPr id="11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F6816E5-53D8-47DF-80D8-023B92E9B975}" type="datetimeFigureOut">
              <a:rPr lang="sl-SI"/>
              <a:pPr>
                <a:defRPr/>
              </a:pPr>
              <a:t>21.6.2010</a:t>
            </a:fld>
            <a:endParaRPr lang="sl-SI"/>
          </a:p>
        </p:txBody>
      </p:sp>
      <p:sp>
        <p:nvSpPr>
          <p:cNvPr id="12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13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ECAB038-9A4F-4F5F-8CC7-64553F0ED9C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8B4B1-2401-4253-AEA3-A9A500A324C2}" type="datetimeFigureOut">
              <a:rPr lang="sl-SI"/>
              <a:pPr>
                <a:defRPr/>
              </a:pPr>
              <a:t>21.6.2010</a:t>
            </a:fld>
            <a:endParaRPr lang="sl-SI"/>
          </a:p>
        </p:txBody>
      </p:sp>
      <p:sp>
        <p:nvSpPr>
          <p:cNvPr id="5" name="Ograda no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58D73-4E96-4054-9E7E-22D3A4618C0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56C16-7850-4A78-8461-94A4D3CA2236}" type="datetimeFigureOut">
              <a:rPr lang="sl-SI"/>
              <a:pPr>
                <a:defRPr/>
              </a:pPr>
              <a:t>21.6.2010</a:t>
            </a:fld>
            <a:endParaRPr lang="sl-SI"/>
          </a:p>
        </p:txBody>
      </p:sp>
      <p:sp>
        <p:nvSpPr>
          <p:cNvPr id="5" name="Ograda no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7E640-95E0-44AF-AE6A-D13EA627FFF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4" name="Ograda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AC3FE-5979-47D4-9693-35E144360AB4}" type="datetimeFigureOut">
              <a:rPr lang="sl-SI"/>
              <a:pPr>
                <a:defRPr/>
              </a:pPr>
              <a:t>21.6.2010</a:t>
            </a:fld>
            <a:endParaRPr lang="sl-SI"/>
          </a:p>
        </p:txBody>
      </p:sp>
      <p:sp>
        <p:nvSpPr>
          <p:cNvPr id="5" name="Ograda no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F4742-9ACB-439A-B30A-2DCEC975D6E4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karnice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Škarnice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BCCD43-C5E9-44E8-87DB-E3EEAC4A63F1}" type="datetimeFigureOut">
              <a:rPr lang="sl-SI"/>
              <a:pPr>
                <a:defRPr/>
              </a:pPr>
              <a:t>21.6.2010</a:t>
            </a:fld>
            <a:endParaRPr lang="sl-SI"/>
          </a:p>
        </p:txBody>
      </p:sp>
      <p:sp>
        <p:nvSpPr>
          <p:cNvPr id="7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2D540A-93C7-40FB-8288-DA369B21939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1B0C1F-1231-46ED-BCAE-E870E5DC0311}" type="datetimeFigureOut">
              <a:rPr lang="sl-SI"/>
              <a:pPr>
                <a:defRPr/>
              </a:pPr>
              <a:t>21.6.2010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87E3EE-F17D-41F2-ABCA-ECFB78205984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6FCAD8-303D-44F5-9DF5-80D2E9146AE5}" type="datetimeFigureOut">
              <a:rPr lang="sl-SI"/>
              <a:pPr>
                <a:defRPr/>
              </a:pPr>
              <a:t>21.6.2010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2FA056-D836-4A95-91BB-B5C4ED8CD68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0D61D8-CD21-4D7F-9EB9-1406F60F93ED}" type="datetimeFigureOut">
              <a:rPr lang="sl-SI"/>
              <a:pPr>
                <a:defRPr/>
              </a:pPr>
              <a:t>21.6.2010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4293C0-E038-4307-B8DD-8451A5C0E0C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D7667-48BF-4145-BBF6-CFE26E7D2BF5}" type="datetimeFigureOut">
              <a:rPr lang="sl-SI"/>
              <a:pPr>
                <a:defRPr/>
              </a:pPr>
              <a:t>21.6.2010</a:t>
            </a:fld>
            <a:endParaRPr lang="sl-SI"/>
          </a:p>
        </p:txBody>
      </p:sp>
      <p:sp>
        <p:nvSpPr>
          <p:cNvPr id="3" name="Ograda no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0603-988D-4FCE-8B7B-BC6E411B060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6727D2-1B07-4B92-BEBB-3302BA177A91}" type="datetimeFigureOut">
              <a:rPr lang="sl-SI"/>
              <a:pPr>
                <a:defRPr/>
              </a:pPr>
              <a:t>21.6.2010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F14117-4216-46D9-A2A3-6A5DE99FB3B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ročno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ročno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avokotni trikotni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Raven konek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Škarnice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Škarnice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sl-SI" noProof="0" smtClean="0"/>
              <a:t>Kliknite ikono, če želite dodati sliko</a:t>
            </a:r>
            <a:endParaRPr lang="en-US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11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B62F626-FDB0-4BF8-BF40-BF8CF920F420}" type="datetimeFigureOut">
              <a:rPr lang="sl-SI"/>
              <a:pPr>
                <a:defRPr/>
              </a:pPr>
              <a:t>21.6.2010</a:t>
            </a:fld>
            <a:endParaRPr lang="sl-SI"/>
          </a:p>
        </p:txBody>
      </p:sp>
      <p:sp>
        <p:nvSpPr>
          <p:cNvPr id="12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13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831FFD2-2D8F-479A-A287-E940A2FBE0B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očno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rostoročno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ravokotni trikotni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Raven konek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grada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1033" name="Ograda besedila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smtClean="0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FBB6625-7DEF-4BDA-86F6-38A9FF49E095}" type="datetimeFigureOut">
              <a:rPr lang="sl-SI"/>
              <a:pPr>
                <a:defRPr/>
              </a:pPr>
              <a:t>21.6.2010</a:t>
            </a:fld>
            <a:endParaRPr lang="sl-SI"/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6C9EABF-91A3-4603-A22D-D7D43EFCC0B8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7" r:id="rId2"/>
    <p:sldLayoutId id="2147483792" r:id="rId3"/>
    <p:sldLayoutId id="2147483793" r:id="rId4"/>
    <p:sldLayoutId id="2147483794" r:id="rId5"/>
    <p:sldLayoutId id="2147483795" r:id="rId6"/>
    <p:sldLayoutId id="2147483788" r:id="rId7"/>
    <p:sldLayoutId id="2147483796" r:id="rId8"/>
    <p:sldLayoutId id="2147483797" r:id="rId9"/>
    <p:sldLayoutId id="2147483789" r:id="rId10"/>
    <p:sldLayoutId id="214748379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Documents%20and%20Settings\Tanja\Desktop\Matura.wmv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com/windowsxp/downloads/updates/moviemaker2.m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285750" y="4643438"/>
            <a:ext cx="5072063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dirty="0"/>
              <a:t>Ime in priimek dijaka: Borut Kosec in Mitja Potrč </a:t>
            </a:r>
          </a:p>
          <a:p>
            <a:pPr>
              <a:spcBef>
                <a:spcPct val="50000"/>
              </a:spcBef>
            </a:pPr>
            <a:r>
              <a:rPr lang="sl-SI" dirty="0"/>
              <a:t>Razred: 4. b</a:t>
            </a:r>
          </a:p>
          <a:p>
            <a:pPr>
              <a:spcBef>
                <a:spcPct val="50000"/>
              </a:spcBef>
            </a:pPr>
            <a:r>
              <a:rPr lang="sl-SI" dirty="0"/>
              <a:t>Mentor: Davorin </a:t>
            </a:r>
            <a:r>
              <a:rPr lang="sl-SI" dirty="0" err="1"/>
              <a:t>Zorli</a:t>
            </a:r>
            <a:endParaRPr lang="sl-SI" dirty="0"/>
          </a:p>
          <a:p>
            <a:pPr>
              <a:spcBef>
                <a:spcPct val="50000"/>
              </a:spcBef>
            </a:pPr>
            <a:r>
              <a:rPr lang="sl-SI" dirty="0"/>
              <a:t>Kraj in datum: Ptuj, </a:t>
            </a:r>
            <a:r>
              <a:rPr lang="sl-SI" dirty="0" smtClean="0"/>
              <a:t>21.6.2010</a:t>
            </a:r>
            <a:endParaRPr lang="sl-SI" dirty="0"/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5429250" y="285750"/>
            <a:ext cx="3311525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/>
              <a:t>ŠOLSKI CENTER PTUJ</a:t>
            </a:r>
          </a:p>
          <a:p>
            <a:pPr>
              <a:spcBef>
                <a:spcPct val="50000"/>
              </a:spcBef>
            </a:pPr>
            <a:r>
              <a:rPr lang="sl-SI"/>
              <a:t>Elektro in računalniška šola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1142984"/>
            <a:ext cx="7772400" cy="1828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>
                <a:latin typeface="Asimov" pitchFamily="34" charset="0"/>
              </a:rPr>
              <a:t>MATURA </a:t>
            </a:r>
            <a:r>
              <a:rPr lang="sl-SI" dirty="0" smtClean="0">
                <a:latin typeface="Asimov" pitchFamily="34" charset="0"/>
              </a:rPr>
              <a:t>2010</a:t>
            </a:r>
            <a:endParaRPr lang="sl-SI" dirty="0">
              <a:latin typeface="Asimov" pitchFamily="34" charset="0"/>
            </a:endParaRP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4438" y="3714750"/>
            <a:ext cx="6400800" cy="1752600"/>
          </a:xfrm>
        </p:spPr>
        <p:txBody>
          <a:bodyPr/>
          <a:lstStyle/>
          <a:p>
            <a:pPr marR="0"/>
            <a:r>
              <a:rPr lang="sl-SI" sz="2800" u="sng" smtClean="0">
                <a:latin typeface="Adobe Garamond Pro Bold"/>
              </a:rPr>
              <a:t>Izdelava multimedijskega učnega gradiva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sz="2400" smtClean="0"/>
              <a:t>Faza planiranja</a:t>
            </a:r>
          </a:p>
          <a:p>
            <a:pPr>
              <a:lnSpc>
                <a:spcPct val="80000"/>
              </a:lnSpc>
            </a:pPr>
            <a:r>
              <a:rPr lang="sl-SI" sz="2400" smtClean="0"/>
              <a:t>Vsebinski opis</a:t>
            </a:r>
          </a:p>
          <a:p>
            <a:pPr>
              <a:lnSpc>
                <a:spcPct val="80000"/>
              </a:lnSpc>
            </a:pPr>
            <a:r>
              <a:rPr lang="sl-SI" sz="2400" smtClean="0"/>
              <a:t>Snemanje videoposnetka</a:t>
            </a:r>
          </a:p>
          <a:p>
            <a:pPr>
              <a:lnSpc>
                <a:spcPct val="80000"/>
              </a:lnSpc>
            </a:pPr>
            <a:r>
              <a:rPr lang="sl-SI" sz="2400" smtClean="0"/>
              <a:t>Urejanje videoposnetka</a:t>
            </a:r>
          </a:p>
          <a:p>
            <a:pPr>
              <a:lnSpc>
                <a:spcPct val="80000"/>
              </a:lnSpc>
            </a:pPr>
            <a:r>
              <a:rPr lang="sl-SI" sz="2400" smtClean="0"/>
              <a:t>Končni izgled videoposnetka</a:t>
            </a:r>
          </a:p>
          <a:p>
            <a:pPr>
              <a:lnSpc>
                <a:spcPct val="80000"/>
              </a:lnSpc>
            </a:pPr>
            <a:r>
              <a:rPr lang="sl-SI" sz="2400" smtClean="0"/>
              <a:t>Viri in literatura</a:t>
            </a:r>
          </a:p>
          <a:p>
            <a:endParaRPr lang="sl-SI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 smtClean="0"/>
              <a:t>Uvod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mtClean="0"/>
              <a:t>multimedijsko učno gradivo na temo: sestavljanje osebnega računalnika</a:t>
            </a:r>
          </a:p>
          <a:p>
            <a:r>
              <a:rPr lang="sl-SI" smtClean="0"/>
              <a:t>želiva seznatiti učence in dijake o sestavljanju računalnika</a:t>
            </a:r>
          </a:p>
          <a:p>
            <a:r>
              <a:rPr lang="sl-SI" smtClean="0"/>
              <a:t>posneti želiva tako da bo vsak posnetek čim bolj razviden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 smtClean="0"/>
              <a:t>Faza planiranja</a:t>
            </a:r>
            <a:endParaRPr lang="sl-SI" dirty="0"/>
          </a:p>
        </p:txBody>
      </p:sp>
      <p:pic>
        <p:nvPicPr>
          <p:cNvPr id="11268" name="Picture 4" descr="plann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38" y="3857625"/>
            <a:ext cx="2662237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mtClean="0"/>
              <a:t>Uvod v videoposnetek</a:t>
            </a:r>
          </a:p>
          <a:p>
            <a:r>
              <a:rPr lang="sl-SI" smtClean="0"/>
              <a:t>Vstavljanje matične plošče</a:t>
            </a:r>
          </a:p>
          <a:p>
            <a:r>
              <a:rPr lang="sl-SI" smtClean="0"/>
              <a:t>Vstavljanje procesorja</a:t>
            </a:r>
          </a:p>
          <a:p>
            <a:r>
              <a:rPr lang="sl-SI" smtClean="0"/>
              <a:t>Vstavljanje trdega diska</a:t>
            </a:r>
          </a:p>
          <a:p>
            <a:r>
              <a:rPr lang="sl-SI" smtClean="0"/>
              <a:t>Vstavljanje grafične kartice</a:t>
            </a:r>
          </a:p>
          <a:p>
            <a:r>
              <a:rPr lang="sl-SI" smtClean="0"/>
              <a:t>Kako vstavimo bralno-pisalni pomnilnik</a:t>
            </a:r>
          </a:p>
          <a:p>
            <a:r>
              <a:rPr lang="sl-SI" smtClean="0"/>
              <a:t>Vstavljanje optičnega pogona(CD/DVD)</a:t>
            </a:r>
          </a:p>
          <a:p>
            <a:r>
              <a:rPr lang="sl-SI" smtClean="0"/>
              <a:t>Fotografije računalnika</a:t>
            </a:r>
          </a:p>
          <a:p>
            <a:r>
              <a:rPr lang="sl-SI" smtClean="0"/>
              <a:t>Zaključek videoposnetka</a:t>
            </a:r>
          </a:p>
          <a:p>
            <a:endParaRPr lang="sl-SI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sz="4400" dirty="0" smtClean="0"/>
              <a:t/>
            </a:r>
            <a:br>
              <a:rPr lang="sl-SI" sz="4400" dirty="0" smtClean="0"/>
            </a:br>
            <a:r>
              <a:rPr lang="sl-SI" sz="4400" dirty="0" smtClean="0"/>
              <a:t>Vsebinski opis</a:t>
            </a:r>
            <a:br>
              <a:rPr lang="sl-SI" sz="4400" dirty="0" smtClean="0"/>
            </a:b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mtClean="0"/>
              <a:t>Videoposnetke sva snemala s digitalnim fotoaparatom: </a:t>
            </a:r>
            <a:r>
              <a:rPr lang="sl-SI" b="1" smtClean="0"/>
              <a:t>Canon Ixus 130 IS</a:t>
            </a:r>
          </a:p>
          <a:p>
            <a:endParaRPr lang="sl-SI" b="1" smtClean="0"/>
          </a:p>
          <a:p>
            <a:r>
              <a:rPr lang="sl-SI" smtClean="0"/>
              <a:t>Vsak posnetek(clip) sva posnela posamezno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sz="4400" dirty="0" smtClean="0"/>
              <a:t/>
            </a:r>
            <a:br>
              <a:rPr lang="sl-SI" sz="4400" dirty="0" smtClean="0"/>
            </a:br>
            <a:r>
              <a:rPr lang="sl-SI" sz="4400" dirty="0" smtClean="0"/>
              <a:t>Snemanje videoposnetka</a:t>
            </a:r>
            <a:br>
              <a:rPr lang="sl-SI" sz="4400" dirty="0" smtClean="0"/>
            </a:br>
            <a:endParaRPr lang="sl-SI" dirty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38" y="3857625"/>
            <a:ext cx="3141662" cy="194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Pravokotnik 4"/>
          <p:cNvSpPr>
            <a:spLocks noChangeArrowheads="1"/>
          </p:cNvSpPr>
          <p:nvPr/>
        </p:nvSpPr>
        <p:spPr bwMode="auto">
          <a:xfrm>
            <a:off x="5786438" y="3857625"/>
            <a:ext cx="2857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>
                <a:latin typeface="Lucida Sans Unicode" pitchFamily="34" charset="0"/>
              </a:rPr>
              <a:t>CCD ločljivosti 14,1 milijonov slikovnih pik, širokokotnim objektivom s 4-kratno optično povečavo, optičnim stabilizatorjem slike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Videoposnetke sva urejala s pomočjo programa: Windows </a:t>
            </a:r>
            <a:r>
              <a:rPr lang="sl-SI" dirty="0" err="1" smtClean="0"/>
              <a:t>Movie</a:t>
            </a:r>
            <a:r>
              <a:rPr lang="sl-SI" dirty="0" smtClean="0"/>
              <a:t> </a:t>
            </a:r>
            <a:r>
              <a:rPr lang="sl-SI" dirty="0" err="1" smtClean="0"/>
              <a:t>Maker</a:t>
            </a:r>
            <a:r>
              <a:rPr lang="sl-SI" dirty="0" smtClean="0"/>
              <a:t> </a:t>
            </a:r>
          </a:p>
          <a:p>
            <a:r>
              <a:rPr lang="sl-SI" dirty="0" smtClean="0"/>
              <a:t>Omogoča hitro in preprosto uporabo za urejanje in je že nameščen na vsakem operacijskem sistemu Windows, </a:t>
            </a:r>
            <a:r>
              <a:rPr lang="sl-SI" dirty="0" smtClean="0"/>
              <a:t>lahko pa ga snamemo z interneta, kjer ga dobimo brezplačno</a:t>
            </a:r>
            <a:endParaRPr lang="sl-SI" dirty="0" smtClean="0"/>
          </a:p>
          <a:p>
            <a:pPr>
              <a:buFont typeface="Wingdings 3" pitchFamily="18" charset="2"/>
              <a:buNone/>
            </a:pPr>
            <a:endParaRPr lang="sl-SI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sz="4400" dirty="0" smtClean="0"/>
              <a:t/>
            </a:r>
            <a:br>
              <a:rPr lang="sl-SI" sz="4400" dirty="0" smtClean="0"/>
            </a:br>
            <a:r>
              <a:rPr lang="sl-SI" sz="4400" dirty="0" smtClean="0"/>
              <a:t>Urejanje videoposnetka</a:t>
            </a:r>
            <a:br>
              <a:rPr lang="sl-SI" sz="4400" dirty="0" smtClean="0"/>
            </a:br>
            <a:endParaRPr lang="sl-SI" dirty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4214818"/>
            <a:ext cx="2114552" cy="2114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 smtClean="0"/>
              <a:t>Končni </a:t>
            </a:r>
            <a:r>
              <a:rPr lang="sl-SI" dirty="0" err="1" smtClean="0"/>
              <a:t>izgled</a:t>
            </a:r>
            <a:r>
              <a:rPr lang="sl-SI" dirty="0" smtClean="0"/>
              <a:t> videoposnetka</a:t>
            </a:r>
            <a:endParaRPr lang="sl-SI" dirty="0"/>
          </a:p>
        </p:txBody>
      </p:sp>
      <p:pic>
        <p:nvPicPr>
          <p:cNvPr id="4" name="Matura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54113" y="1457325"/>
            <a:ext cx="6835775" cy="512603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405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Osebni računalnik</a:t>
            </a:r>
          </a:p>
          <a:p>
            <a:r>
              <a:rPr lang="sl-SI" dirty="0" smtClean="0"/>
              <a:t>Osebni digitalni fotoaparat</a:t>
            </a:r>
          </a:p>
          <a:p>
            <a:r>
              <a:rPr lang="sl-SI" dirty="0" smtClean="0"/>
              <a:t>Windows </a:t>
            </a:r>
            <a:r>
              <a:rPr lang="sl-SI" dirty="0" err="1" smtClean="0"/>
              <a:t>Movie</a:t>
            </a:r>
            <a:r>
              <a:rPr lang="sl-SI" dirty="0" smtClean="0"/>
              <a:t> </a:t>
            </a:r>
            <a:r>
              <a:rPr lang="sl-SI" dirty="0" err="1" smtClean="0"/>
              <a:t>Maker</a:t>
            </a:r>
            <a:r>
              <a:rPr lang="sl-SI" dirty="0" smtClean="0"/>
              <a:t>: </a:t>
            </a:r>
            <a:r>
              <a:rPr lang="sl-SI" u="sng" dirty="0" smtClean="0">
                <a:solidFill>
                  <a:schemeClr val="accent3"/>
                </a:solidFill>
                <a:hlinkClick r:id="rId2"/>
              </a:rPr>
              <a:t>http://</a:t>
            </a:r>
            <a:r>
              <a:rPr lang="sl-SI" u="sng" dirty="0" smtClean="0">
                <a:solidFill>
                  <a:schemeClr val="accent3"/>
                </a:solidFill>
                <a:hlinkClick r:id="rId2"/>
              </a:rPr>
              <a:t>www.microsoft.com/windowsxp/downloads/updates/moviemaker2.mspx</a:t>
            </a:r>
            <a:endParaRPr lang="sl-SI" u="sng" dirty="0" smtClean="0">
              <a:solidFill>
                <a:schemeClr val="accent3"/>
              </a:solidFill>
            </a:endParaRPr>
          </a:p>
          <a:p>
            <a:r>
              <a:rPr lang="sl-SI" dirty="0" smtClean="0"/>
              <a:t>Fotografija v videoposnetku: </a:t>
            </a:r>
            <a:r>
              <a:rPr lang="sl-SI" u="sng" dirty="0" smtClean="0">
                <a:solidFill>
                  <a:schemeClr val="accent3"/>
                </a:solidFill>
              </a:rPr>
              <a:t>http://colos.fri.uni-lj.si/eri/RACUNALNISTVO/ZGRADBA_RACUNALNIKA/vmesniki_files/image002.gif</a:t>
            </a:r>
            <a:endParaRPr lang="sl-SI" u="sng" dirty="0" smtClean="0">
              <a:solidFill>
                <a:schemeClr val="accent3"/>
              </a:solidFill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 smtClean="0"/>
              <a:t>Viri in literatura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ekanje">
  <a:themeElements>
    <a:clrScheme name="Stek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k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tek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ek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tek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tek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tek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148</TotalTime>
  <Words>206</Words>
  <Application>Microsoft Office PowerPoint</Application>
  <PresentationFormat>Diaprojekcija na zaslonu (4:3)</PresentationFormat>
  <Paragraphs>43</Paragraphs>
  <Slides>9</Slides>
  <Notes>0</Notes>
  <HiddenSlides>0</HiddenSlides>
  <MMClips>1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7" baseType="lpstr">
      <vt:lpstr>Lucida Sans Unicode</vt:lpstr>
      <vt:lpstr>Arial</vt:lpstr>
      <vt:lpstr>Wingdings 3</vt:lpstr>
      <vt:lpstr>Verdana</vt:lpstr>
      <vt:lpstr>Wingdings 2</vt:lpstr>
      <vt:lpstr>Calibri</vt:lpstr>
      <vt:lpstr>Adobe Garamond Pro Bold</vt:lpstr>
      <vt:lpstr>Stekanje</vt:lpstr>
      <vt:lpstr>MATURA 2010</vt:lpstr>
      <vt:lpstr>Uvod</vt:lpstr>
      <vt:lpstr>Faza planiranja</vt:lpstr>
      <vt:lpstr> Vsebinski opis </vt:lpstr>
      <vt:lpstr> Snemanje videoposnetka </vt:lpstr>
      <vt:lpstr> Urejanje videoposnetka </vt:lpstr>
      <vt:lpstr>Diapozitiv 7</vt:lpstr>
      <vt:lpstr>Končni izgled videoposnetka</vt:lpstr>
      <vt:lpstr>Viri in literatura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Tanja</dc:creator>
  <cp:lastModifiedBy>Tanja</cp:lastModifiedBy>
  <cp:revision>17</cp:revision>
  <dcterms:created xsi:type="dcterms:W3CDTF">2010-05-06T18:13:37Z</dcterms:created>
  <dcterms:modified xsi:type="dcterms:W3CDTF">2010-06-20T22:16:36Z</dcterms:modified>
</cp:coreProperties>
</file>